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00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63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25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41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13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51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01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3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9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1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7129-5C2C-4818-A04C-C8B0C75D9891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D6D2-8442-4F3B-9D6E-3CEF943C1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41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8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MAIF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CALVO Richard</dc:creator>
  <cp:lastModifiedBy>CALVO Richard</cp:lastModifiedBy>
  <cp:revision>1</cp:revision>
  <dcterms:created xsi:type="dcterms:W3CDTF">2016-04-18T16:04:17Z</dcterms:created>
  <dcterms:modified xsi:type="dcterms:W3CDTF">2016-04-18T16:06:13Z</dcterms:modified>
</cp:coreProperties>
</file>