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BD79B-ECE7-482E-8CB4-FCFE227BC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028E83-D166-4663-8BAD-7382048DD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119300-D6E6-4C14-9CB0-6684B5B8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E50B3E-22B9-418F-89A6-6746D84B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10A445-DFD6-4CE7-AFA5-579C7175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9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5E559-243B-4418-A9C6-C486E26B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59DE97-00EE-4CD4-8718-6F87C51F7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41EDFA-A04B-413C-9E45-1378BFF5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221BD3-F96A-49F8-84CA-7540075E9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E8F5A7-D1C3-4307-AD0E-EBC795C2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CF5AAB-16C6-4D46-8B23-B53E3BCFF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D70AF2-E107-4BA2-B08C-00938DD02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06ED0D-05E1-4175-B8C7-91B13C06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CBB36-A416-4ED2-BD9E-4AC88CC2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8A382-0852-4FCB-B7A1-F6117748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5A0A1-8919-47A9-8BC7-5549E17E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E84B29-9344-44A5-9C6B-CAABE1B7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6D6FFD-0640-4406-9F07-6D3838D3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928E72-522A-44BC-AF63-18300EFE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F549EA-C89F-44BB-8969-6B5F0A25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9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0B6F1-6FD4-4D23-8477-CDE175D9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D6EC89-E271-43A9-8288-62D0DAA19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001259-5BCA-45B7-B0B1-1B5C86FC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837800-A8AB-42FB-98A2-2FA2060C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1FEA94-A076-4685-9087-D33D129A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14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0B044B-C4D0-4250-B506-2DFED79A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1F5D9A-DBF8-4823-A735-A8CD3C9F4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F0E45B-F78B-4D35-BFE2-14229DB5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851512-6663-4CD2-8CBF-1803E672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807298-7F75-43ED-887A-6CE85971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2E6A94-C77B-4D7E-8D1B-98AB5B13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4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5C6B5-BF5E-4B33-B586-440E29D0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5C16F6-2020-48C0-A3BA-232AD469F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F9139A-6E27-45DD-B6C3-CD237AD4F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1953DA-DFC3-41BA-9448-6C03FA9D9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194325-AA30-46D1-8BB1-F3657D22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0BA775-C531-4C6A-80B1-5E61A81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E3143B-41DA-475D-BCBE-56F2F867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8526CD-23C7-4E4D-9AE8-8400C8C5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2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45A3B-CE8C-413D-B2AB-7316237B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28A0C4-A7D1-4456-ABC6-028E7881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E0492E-6079-4EE7-BE0B-2303BA0A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96B09E-E5C4-40BC-B4CC-5355D83E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1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E83C62-1A14-424C-876C-2F80FBD7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C93B80-91B5-4EF7-8900-21A3F55C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8D7DB9-BE45-4781-8B8C-7E340C21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1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0F9FB-4F25-4344-B018-66D20516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4D777D-9D45-4A18-92C8-FF02B11E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8EF7E1-3838-4C6E-831F-E33858F89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6F70D0-22E8-4C4F-AD72-536B6EEC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3903FD-64AF-4B92-A640-104EF2AF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85CEB0-9BF3-43D3-9778-C684746E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22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C42ED-9946-4E6A-9822-10BB3B1D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E45F5E-067F-4F3F-A426-649B3DBE5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A774C5-49E5-4559-8B6E-DD824C3F8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FC26A-014F-487F-975A-AA7A7CAF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905764-49F3-4359-8D9D-A90A7E5D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2877BE-7FF7-42BC-BE4E-7DC25ACD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2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EFA76C-5BBF-4629-8B70-DA7F99A5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BE4B77-49FA-4679-85A2-A55018B5E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ECD04D-245F-4C90-830F-3CEDDE5A5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E379-46B4-44A9-8E19-7FD19CB9869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62FDC1-C0A5-47EE-8783-FCE3F1EFF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97032-83A1-43FF-A24D-C022ACB6F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9F1E-C70A-40B6-8D87-FB0CA7FF4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B51905A-3B15-4258-8CF0-AB38699F3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278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CALVO Richard</dc:creator>
  <cp:lastModifiedBy>CALVO Richard</cp:lastModifiedBy>
  <cp:revision>1</cp:revision>
  <dcterms:created xsi:type="dcterms:W3CDTF">2020-04-15T07:47:45Z</dcterms:created>
  <dcterms:modified xsi:type="dcterms:W3CDTF">2020-04-15T07:50:16Z</dcterms:modified>
</cp:coreProperties>
</file>